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7" autoAdjust="0"/>
    <p:restoredTop sz="94590" autoAdjust="0"/>
  </p:normalViewPr>
  <p:slideViewPr>
    <p:cSldViewPr>
      <p:cViewPr>
        <p:scale>
          <a:sx n="102" d="100"/>
          <a:sy n="102" d="100"/>
        </p:scale>
        <p:origin x="-2484" y="-402"/>
      </p:cViewPr>
      <p:guideLst>
        <p:guide orient="horz" pos="2160"/>
        <p:guide orient="horz" pos="1008"/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0"/>
    </p:cViewPr>
  </p:sorterViewPr>
  <p:notesViewPr>
    <p:cSldViewPr>
      <p:cViewPr varScale="1">
        <p:scale>
          <a:sx n="89" d="100"/>
          <a:sy n="89" d="100"/>
        </p:scale>
        <p:origin x="-3702" y="-114"/>
      </p:cViewPr>
      <p:guideLst>
        <p:guide orient="horz" pos="2851"/>
        <p:guide pos="2229"/>
      </p:guideLst>
    </p:cSldViewPr>
  </p:notes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300538"/>
            <a:ext cx="56610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0F198CAE-8077-4CDC-9931-D583C85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4" ma:contentTypeDescription="Create a new document." ma:contentTypeScope="" ma:versionID="ef87c607c813595b7250f0045c80a454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a5db0f22424ee38da1c205dc8fc801ae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Priority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Priority" ma:index="20" nillable="true" ma:displayName="Priority" ma:format="Dropdown" ma:internalName="Priority">
      <xsd:simpleType>
        <xsd:restriction base="dms:Text">
          <xsd:maxLength value="255"/>
        </xsd:restriction>
      </xsd:simpleType>
    </xsd:element>
    <xsd:element name="image" ma:index="21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f1719a4e-b5b9-4c32-8e90-eba2871f0a28">
      <Url xsi:nil="true"/>
      <Description xsi:nil="true"/>
    </image>
    <Priority xmlns="f1719a4e-b5b9-4c32-8e90-eba2871f0a28" xsi:nil="true"/>
  </documentManagement>
</p:properties>
</file>

<file path=customXml/itemProps1.xml><?xml version="1.0" encoding="utf-8"?>
<ds:datastoreItem xmlns:ds="http://schemas.openxmlformats.org/officeDocument/2006/customXml" ds:itemID="{E0DDEC14-81A3-4230-B840-FF4226C298D0}"/>
</file>

<file path=customXml/itemProps2.xml><?xml version="1.0" encoding="utf-8"?>
<ds:datastoreItem xmlns:ds="http://schemas.openxmlformats.org/officeDocument/2006/customXml" ds:itemID="{F27C932C-7B6D-4388-A0DD-E6607EB18BA3}"/>
</file>

<file path=customXml/itemProps3.xml><?xml version="1.0" encoding="utf-8"?>
<ds:datastoreItem xmlns:ds="http://schemas.openxmlformats.org/officeDocument/2006/customXml" ds:itemID="{317C383C-08DE-4951-A9A7-267E7C582842}"/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2606</Words>
  <Application>Microsoft Office PowerPoint</Application>
  <PresentationFormat>On-screen Show (4:3)</PresentationFormat>
  <Paragraphs>399</Paragraphs>
  <Slides>85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Macro</vt:lpstr>
      <vt:lpstr>FIRE VEHICLE</vt:lpstr>
      <vt:lpstr>Objectives</vt:lpstr>
      <vt:lpstr>Objectives</vt:lpstr>
      <vt:lpstr>BUREAU POLICIES</vt:lpstr>
      <vt:lpstr>Bureau Policies </vt:lpstr>
      <vt:lpstr>The S.T.O.P. Procedure</vt:lpstr>
      <vt:lpstr>“S” – Seat belts on?</vt:lpstr>
      <vt:lpstr>“T” – Tools and equipment stowed?</vt:lpstr>
      <vt:lpstr>“O” – Operator (driver) and crew have situational awareness?</vt:lpstr>
      <vt:lpstr>“P” – Personnel accounted for?</vt:lpstr>
      <vt:lpstr>DRIVER WALK-AROUND</vt:lpstr>
      <vt:lpstr>Driver Walk-Around</vt:lpstr>
      <vt:lpstr>Driver Walk-Around</vt:lpstr>
      <vt:lpstr>Driver Walk-Around</vt:lpstr>
      <vt:lpstr>PRE-TRIP INSPECTION/PREVENTATIVE MAINTENANCE CHECK</vt:lpstr>
      <vt:lpstr>Pre-trip Inspection/Preventative Maintenance Check</vt:lpstr>
      <vt:lpstr>WORKING NEAR A  MOVING VEHICLE</vt:lpstr>
      <vt:lpstr>Vehicle Danger Zones</vt:lpstr>
      <vt:lpstr>Green and Yellow Danger Zones</vt:lpstr>
      <vt:lpstr>Red Danger Zones</vt:lpstr>
      <vt:lpstr>Red Danger Zones</vt:lpstr>
      <vt:lpstr>Using Spotters</vt:lpstr>
      <vt:lpstr>Use spotters when…</vt:lpstr>
      <vt:lpstr>Spotter Techniques</vt:lpstr>
      <vt:lpstr>Spotter Techniques</vt:lpstr>
      <vt:lpstr>SITUATIONAL AWARENESS (SA)</vt:lpstr>
      <vt:lpstr>Situational Awareness (SA)</vt:lpstr>
      <vt:lpstr>Situational Awareness Crew Safety</vt:lpstr>
      <vt:lpstr>Situational Awareness Crew Safety</vt:lpstr>
      <vt:lpstr>Situational Awareness</vt:lpstr>
      <vt:lpstr>Safety Equipment</vt:lpstr>
      <vt:lpstr>Pay Attention to the Surroundings</vt:lpstr>
      <vt:lpstr>What could have been done to mitigate this hazard?</vt:lpstr>
      <vt:lpstr>General Surroundings</vt:lpstr>
      <vt:lpstr>Would you drive your vehicle  over this bridge?</vt:lpstr>
      <vt:lpstr>Vehicle Placement at the Fireline</vt:lpstr>
      <vt:lpstr>Ingress and Egress</vt:lpstr>
      <vt:lpstr>Ingress and Egress (continued)</vt:lpstr>
      <vt:lpstr>Fireline Hazards and Parking on a Hill</vt:lpstr>
      <vt:lpstr>STARTING THE VEHICLE</vt:lpstr>
      <vt:lpstr>Battery ON/OFF Switch</vt:lpstr>
      <vt:lpstr>Driver Adjustments </vt:lpstr>
      <vt:lpstr>Power Control Console </vt:lpstr>
      <vt:lpstr>Emergency Lighting Switches </vt:lpstr>
      <vt:lpstr>Body Master Switch</vt:lpstr>
      <vt:lpstr>Pump Master Switch </vt:lpstr>
      <vt:lpstr>Radio Master Switch</vt:lpstr>
      <vt:lpstr>Automatic Transmissions</vt:lpstr>
      <vt:lpstr>Manual Transmissions</vt:lpstr>
      <vt:lpstr>Starting the Vehicle</vt:lpstr>
      <vt:lpstr>Starting the Motor</vt:lpstr>
      <vt:lpstr>Air Brake System</vt:lpstr>
      <vt:lpstr>Parking Brake System</vt:lpstr>
      <vt:lpstr>Diesel Particulate Filter (DPF) Operations</vt:lpstr>
      <vt:lpstr>Filter Regeneration - Passive</vt:lpstr>
      <vt:lpstr>Filter Regeneration – Active</vt:lpstr>
      <vt:lpstr>STEERING WHEEL HAND POSITIONS AND  TURNING TECHNIQUE</vt:lpstr>
      <vt:lpstr>Hand Position and Turning Technique</vt:lpstr>
      <vt:lpstr>SHIFTING MANUAL TRANSMISSIONS </vt:lpstr>
      <vt:lpstr>Putting the Vehicle in Motion</vt:lpstr>
      <vt:lpstr>Up Shifting</vt:lpstr>
      <vt:lpstr>Down Shifting</vt:lpstr>
      <vt:lpstr>Putting vehicle in motion on a hill or slope:</vt:lpstr>
      <vt:lpstr>AUTOMATIC TRANSMISSIONS</vt:lpstr>
      <vt:lpstr>Starting and Shifting Automatic Transmissions</vt:lpstr>
      <vt:lpstr>AIR BRAKE USE</vt:lpstr>
      <vt:lpstr>Normal Stops</vt:lpstr>
      <vt:lpstr>Downhill Runs</vt:lpstr>
      <vt:lpstr>General Braking and Stopping Issues</vt:lpstr>
      <vt:lpstr>TERRAIN CONCERNS FOR OFF-ROAD VEHICLE DRIVING</vt:lpstr>
      <vt:lpstr>Mud and Sand Areas</vt:lpstr>
      <vt:lpstr>Side Hills</vt:lpstr>
      <vt:lpstr>Side Hills (continued)</vt:lpstr>
      <vt:lpstr>Hills</vt:lpstr>
      <vt:lpstr>Road Shoulders or Dozer Berms </vt:lpstr>
      <vt:lpstr>Water Fording</vt:lpstr>
      <vt:lpstr>OUTSIDE EXERCISES</vt:lpstr>
      <vt:lpstr>Outside Exercises</vt:lpstr>
      <vt:lpstr>During the outside exercises, you will…</vt:lpstr>
      <vt:lpstr>Outside Exercises</vt:lpstr>
      <vt:lpstr>Student Evaluation</vt:lpstr>
      <vt:lpstr>CONCLUSION</vt:lpstr>
      <vt:lpstr>Final Thoughts</vt:lpstr>
      <vt:lpstr>Objectives</vt:lpstr>
      <vt:lpstr>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ealexand</dc:creator>
  <cp:lastModifiedBy>McDonald, Pamela J</cp:lastModifiedBy>
  <cp:revision>239</cp:revision>
  <dcterms:created xsi:type="dcterms:W3CDTF">2007-02-26T18:15:00Z</dcterms:created>
  <dcterms:modified xsi:type="dcterms:W3CDTF">2014-01-31T21:44:48Z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