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28" autoAdjust="0"/>
    <p:restoredTop sz="93804" autoAdjust="0"/>
  </p:normalViewPr>
  <p:slideViewPr>
    <p:cSldViewPr>
      <p:cViewPr>
        <p:scale>
          <a:sx n="80" d="100"/>
          <a:sy n="80" d="100"/>
        </p:scale>
        <p:origin x="-72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7F251-CA22-410E-8E4A-C3EDA8822A78}" type="datetimeFigureOut">
              <a:rPr lang="en-US" smtClean="0"/>
              <a:pPr/>
              <a:t>4/6/2012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C8448-14CF-4ADC-BE90-1F21505655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18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4E9C64CB6B147B71CF58466C5AAD3" ma:contentTypeVersion="12" ma:contentTypeDescription="Create a new document." ma:contentTypeScope="" ma:versionID="7385a96b66710b878c5039c8fcb80aef">
  <xsd:schema xmlns:xsd="http://www.w3.org/2001/XMLSchema" xmlns:xs="http://www.w3.org/2001/XMLSchema" xmlns:p="http://schemas.microsoft.com/office/2006/metadata/properties" xmlns:ns2="9cfaae7c-72d7-4574-bee5-da0a2b533dde" xmlns:ns3="f1719a4e-b5b9-4c32-8e90-eba2871f0a28" targetNamespace="http://schemas.microsoft.com/office/2006/metadata/properties" ma:root="true" ma:fieldsID="5d8cf9c3d93b1cbdac762c338e308d13" ns2:_="" ns3:_="">
    <xsd:import namespace="9cfaae7c-72d7-4574-bee5-da0a2b533dde"/>
    <xsd:import namespace="f1719a4e-b5b9-4c32-8e90-eba2871f0a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aae7c-72d7-4574-bee5-da0a2b533d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19a4e-b5b9-4c32-8e90-eba2871f0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5E51A7-4839-4AD1-8DAC-E0A2D33B01A2}"/>
</file>

<file path=customXml/itemProps2.xml><?xml version="1.0" encoding="utf-8"?>
<ds:datastoreItem xmlns:ds="http://schemas.openxmlformats.org/officeDocument/2006/customXml" ds:itemID="{907F2439-3CF7-4FE9-8C67-63C099428A18}"/>
</file>

<file path=customXml/itemProps3.xml><?xml version="1.0" encoding="utf-8"?>
<ds:datastoreItem xmlns:ds="http://schemas.openxmlformats.org/officeDocument/2006/customXml" ds:itemID="{6931D7A0-F85C-4E3C-8038-85DD88260CBF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482</TotalTime>
  <Words>175</Words>
  <Application>Microsoft Office PowerPoint</Application>
  <PresentationFormat>On-screen Show (4:3)</PresentationFormat>
  <Paragraphs>70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Unit 7</vt:lpstr>
      <vt:lpstr>Unit  Objectives</vt:lpstr>
      <vt:lpstr>Pre-burn Reconnaissance Fuels</vt:lpstr>
      <vt:lpstr>Pre-burn Reconnaissance Weather Factors</vt:lpstr>
      <vt:lpstr>Pre-burn Reconnaissance Topography</vt:lpstr>
      <vt:lpstr>Pre-burn Reconnaissance Fire Behavior</vt:lpstr>
      <vt:lpstr>PowerPoint Presentation</vt:lpstr>
      <vt:lpstr>Aerial Firing Ignition Patterns</vt:lpstr>
      <vt:lpstr>Fire Interaction</vt:lpstr>
      <vt:lpstr>PowerPoint Presentation</vt:lpstr>
      <vt:lpstr>PowerPoint Presentation</vt:lpstr>
      <vt:lpstr>Unit  Objectives</vt:lpstr>
    </vt:vector>
  </TitlesOfParts>
  <Company>Bureau of Land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mireid</dc:creator>
  <cp:lastModifiedBy>bbitting</cp:lastModifiedBy>
  <cp:revision>87</cp:revision>
  <dcterms:created xsi:type="dcterms:W3CDTF">2010-01-05T16:36:32Z</dcterms:created>
  <dcterms:modified xsi:type="dcterms:W3CDTF">2012-04-06T18:08:20Z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0x0101000E84E9C64CB6B147B71CF58466C5AAD3</vt:lpwstr>
  </property>
</Properties>
</file>