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7" autoAdjust="0"/>
    <p:restoredTop sz="94717" autoAdjust="0"/>
  </p:normalViewPr>
  <p:slideViewPr>
    <p:cSldViewPr>
      <p:cViewPr>
        <p:scale>
          <a:sx n="90" d="100"/>
          <a:sy n="90" d="100"/>
        </p:scale>
        <p:origin x="-72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84E9C64CB6B147B71CF58466C5AAD3" ma:contentTypeVersion="12" ma:contentTypeDescription="Create a new document." ma:contentTypeScope="" ma:versionID="7385a96b66710b878c5039c8fcb80aef">
  <xsd:schema xmlns:xsd="http://www.w3.org/2001/XMLSchema" xmlns:xs="http://www.w3.org/2001/XMLSchema" xmlns:p="http://schemas.microsoft.com/office/2006/metadata/properties" xmlns:ns2="9cfaae7c-72d7-4574-bee5-da0a2b533dde" xmlns:ns3="f1719a4e-b5b9-4c32-8e90-eba2871f0a28" targetNamespace="http://schemas.microsoft.com/office/2006/metadata/properties" ma:root="true" ma:fieldsID="5d8cf9c3d93b1cbdac762c338e308d13" ns2:_="" ns3:_="">
    <xsd:import namespace="9cfaae7c-72d7-4574-bee5-da0a2b533dde"/>
    <xsd:import namespace="f1719a4e-b5b9-4c32-8e90-eba2871f0a2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aae7c-72d7-4574-bee5-da0a2b533dd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719a4e-b5b9-4c32-8e90-eba2871f0a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9493ED1-17F5-4874-B5CC-C7061210B7D4}"/>
</file>

<file path=customXml/itemProps2.xml><?xml version="1.0" encoding="utf-8"?>
<ds:datastoreItem xmlns:ds="http://schemas.openxmlformats.org/officeDocument/2006/customXml" ds:itemID="{E0ED5F02-FA35-41A0-9CEA-B980B2D1AD3D}"/>
</file>

<file path=customXml/itemProps3.xml><?xml version="1.0" encoding="utf-8"?>
<ds:datastoreItem xmlns:ds="http://schemas.openxmlformats.org/officeDocument/2006/customXml" ds:itemID="{77D3F35D-2446-4608-BE9A-567CB958CF50}"/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821</TotalTime>
  <Words>928</Words>
  <Application>Microsoft Office PowerPoint</Application>
  <PresentationFormat>On-screen Show (4:3)</PresentationFormat>
  <Paragraphs>138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Apex</vt:lpstr>
      <vt:lpstr>Unit 3</vt:lpstr>
      <vt:lpstr>Unit Objectives</vt:lpstr>
      <vt:lpstr>Unit Objectives</vt:lpstr>
      <vt:lpstr>Briefing</vt:lpstr>
      <vt:lpstr>Briefing Board Example</vt:lpstr>
      <vt:lpstr>Pre-operational Briefing</vt:lpstr>
      <vt:lpstr>PowerPoint Presentation</vt:lpstr>
      <vt:lpstr>Orientation Flight</vt:lpstr>
      <vt:lpstr>Communications Plan</vt:lpstr>
      <vt:lpstr>PowerPoint Presentation</vt:lpstr>
      <vt:lpstr>Hazardous Material Safety Data Sheet</vt:lpstr>
      <vt:lpstr>Mixing Hazards</vt:lpstr>
      <vt:lpstr>Inhalation Hazard</vt:lpstr>
      <vt:lpstr>Mixing PPE Standards</vt:lpstr>
      <vt:lpstr>Static Bonding</vt:lpstr>
      <vt:lpstr>Static Bonding</vt:lpstr>
      <vt:lpstr>Static Bonding</vt:lpstr>
      <vt:lpstr>Bonding Components and Testing</vt:lpstr>
      <vt:lpstr>Hazardous Material Transportation</vt:lpstr>
      <vt:lpstr>Employer Responsibility</vt:lpstr>
      <vt:lpstr>Fuel Spill Procedures</vt:lpstr>
      <vt:lpstr>Job Hazard Analysis</vt:lpstr>
      <vt:lpstr>Operational Safety &amp; Equipment Checklists</vt:lpstr>
      <vt:lpstr>Fire Protection</vt:lpstr>
      <vt:lpstr>Trimax Extinguishers</vt:lpstr>
      <vt:lpstr>PowerPoint Presentation</vt:lpstr>
      <vt:lpstr>Emergency Contingency Plan</vt:lpstr>
      <vt:lpstr>Unit Objectives</vt:lpstr>
      <vt:lpstr>Unit Objectives</vt:lpstr>
    </vt:vector>
  </TitlesOfParts>
  <Company>Bureau of Land Management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mireid</dc:creator>
  <cp:lastModifiedBy>bbitting</cp:lastModifiedBy>
  <cp:revision>96</cp:revision>
  <dcterms:created xsi:type="dcterms:W3CDTF">2010-01-05T16:36:32Z</dcterms:created>
  <dcterms:modified xsi:type="dcterms:W3CDTF">2012-04-06T18:00:11Z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0x0101000E84E9C64CB6B147B71CF58466C5AAD3</vt:lpwstr>
  </property>
</Properties>
</file>