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FFF00"/>
    <a:srgbClr val="CC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4" autoAdjust="0"/>
    <p:restoredTop sz="88540" autoAdjust="0"/>
  </p:normalViewPr>
  <p:slideViewPr>
    <p:cSldViewPr>
      <p:cViewPr>
        <p:scale>
          <a:sx n="75" d="100"/>
          <a:sy n="75" d="100"/>
        </p:scale>
        <p:origin x="-816" y="-58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457108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2" ma:contentTypeDescription="Create a new document." ma:contentTypeScope="" ma:versionID="7385a96b66710b878c5039c8fcb80aef">
  <xsd:schema xmlns:xsd="http://www.w3.org/2001/XMLSchema" xmlns:xs="http://www.w3.org/2001/XMLSchema" xmlns:p="http://schemas.microsoft.com/office/2006/metadata/properties" xmlns:ns2="9cfaae7c-72d7-4574-bee5-da0a2b533dde" xmlns:ns3="f1719a4e-b5b9-4c32-8e90-eba2871f0a28" targetNamespace="http://schemas.microsoft.com/office/2006/metadata/properties" ma:root="true" ma:fieldsID="5d8cf9c3d93b1cbdac762c338e308d13" ns2:_="" ns3:_="">
    <xsd:import namespace="9cfaae7c-72d7-4574-bee5-da0a2b533dde"/>
    <xsd:import namespace="f1719a4e-b5b9-4c32-8e90-eba2871f0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DF7BF7-969E-4097-BA29-E69B1AA9943C}"/>
</file>

<file path=customXml/itemProps2.xml><?xml version="1.0" encoding="utf-8"?>
<ds:datastoreItem xmlns:ds="http://schemas.openxmlformats.org/officeDocument/2006/customXml" ds:itemID="{B70ECCB8-33B4-48E0-8B87-155561DE1DE5}"/>
</file>

<file path=customXml/itemProps3.xml><?xml version="1.0" encoding="utf-8"?>
<ds:datastoreItem xmlns:ds="http://schemas.openxmlformats.org/officeDocument/2006/customXml" ds:itemID="{80747DC9-0D2E-4ECC-A773-E0F1402481CE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817</TotalTime>
  <Pages>10</Pages>
  <Words>1085</Words>
  <Application>Microsoft Office PowerPoint</Application>
  <PresentationFormat>On-screen Show (4:3)</PresentationFormat>
  <Paragraphs>241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Apex</vt:lpstr>
      <vt:lpstr>Organization Chart</vt:lpstr>
      <vt:lpstr>Document</vt:lpstr>
      <vt:lpstr>Unit 2</vt:lpstr>
      <vt:lpstr>Unit Objectives</vt:lpstr>
      <vt:lpstr>Helitorch Positions</vt:lpstr>
      <vt:lpstr>Helitorch Organization Chart –Prescribed Fire </vt:lpstr>
      <vt:lpstr>Helitorch Organization Chart –Wildland Fire</vt:lpstr>
      <vt:lpstr>Pilot - Qualifications </vt:lpstr>
      <vt:lpstr>Pilot Qualification Card</vt:lpstr>
      <vt:lpstr>Pilot - Responsibilities</vt:lpstr>
      <vt:lpstr>Burn Boss - Qualifications</vt:lpstr>
      <vt:lpstr>Burn Boss - Responsibilities</vt:lpstr>
      <vt:lpstr>Firing Boss - Qualifications</vt:lpstr>
      <vt:lpstr>Firing Boss - Responsibilities</vt:lpstr>
      <vt:lpstr>Helitorch Manager - Qualifications</vt:lpstr>
      <vt:lpstr>Helitorch Manager - Responsibilities</vt:lpstr>
      <vt:lpstr>PowerPoint Presentation</vt:lpstr>
      <vt:lpstr>Helitorch Mixmaster – Qualifications</vt:lpstr>
      <vt:lpstr>Helitorch Mixmaster – Responsibilities</vt:lpstr>
      <vt:lpstr>PowerPoint Presentation</vt:lpstr>
      <vt:lpstr>Helitorch Parking Tender – Qualifications</vt:lpstr>
      <vt:lpstr>Helitorch Parking Tender – Responsibilities</vt:lpstr>
      <vt:lpstr>PowerPoint Presentation</vt:lpstr>
      <vt:lpstr>Mixing Crew - Qualifications</vt:lpstr>
      <vt:lpstr>Mixing Crew – Responsibilities</vt:lpstr>
      <vt:lpstr>Helitorch Base Radio Operator - Qualifications</vt:lpstr>
      <vt:lpstr>Helitorch Base Radio Operator - Responsibilities</vt:lpstr>
      <vt:lpstr>Helitorch Fire Protection Personnel - Responsibilities</vt:lpstr>
      <vt:lpstr>Training Requirements</vt:lpstr>
      <vt:lpstr>Position Task Sheet</vt:lpstr>
      <vt:lpstr>Re-certification</vt:lpstr>
      <vt:lpstr>Certification Authority</vt:lpstr>
      <vt:lpstr>Currency Requirements</vt:lpstr>
      <vt:lpstr>Review </vt:lpstr>
      <vt:lpstr>Unit Objectives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mireid</dc:creator>
  <cp:keywords/>
  <dc:description/>
  <cp:lastModifiedBy>bbitting</cp:lastModifiedBy>
  <cp:revision>79</cp:revision>
  <cp:lastPrinted>1995-08-03T21:39:26Z</cp:lastPrinted>
  <dcterms:created xsi:type="dcterms:W3CDTF">2010-01-05T22:12:18Z</dcterms:created>
  <dcterms:modified xsi:type="dcterms:W3CDTF">2012-04-06T17:56:18Z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0x0101000E84E9C64CB6B147B71CF58466C5AAD3</vt:lpwstr>
  </property>
</Properties>
</file>